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8" r:id="rId2"/>
    <p:sldId id="257" r:id="rId3"/>
    <p:sldId id="272" r:id="rId4"/>
    <p:sldId id="271" r:id="rId5"/>
    <p:sldId id="258" r:id="rId6"/>
    <p:sldId id="260" r:id="rId7"/>
    <p:sldId id="279" r:id="rId8"/>
    <p:sldId id="280" r:id="rId9"/>
    <p:sldId id="286" r:id="rId10"/>
    <p:sldId id="287" r:id="rId11"/>
    <p:sldId id="288" r:id="rId12"/>
    <p:sldId id="28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06"/>
  </p:normalViewPr>
  <p:slideViewPr>
    <p:cSldViewPr snapToGrid="0" snapToObjects="1">
      <p:cViewPr>
        <p:scale>
          <a:sx n="126" d="100"/>
          <a:sy n="126" d="100"/>
        </p:scale>
        <p:origin x="1088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D4840-C4ED-4057-9F47-1FA7A4FA071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DD9A35-5E6E-4512-B465-04F81DE3618F}">
      <dgm:prSet/>
      <dgm:spPr/>
      <dgm:t>
        <a:bodyPr/>
        <a:lstStyle/>
        <a:p>
          <a:r>
            <a:rPr lang="en-US"/>
            <a:t>Change frontend design to new version</a:t>
          </a:r>
        </a:p>
      </dgm:t>
    </dgm:pt>
    <dgm:pt modelId="{1ADAE9E5-D6B4-45CD-8C0A-2110E42FB4AE}" type="parTrans" cxnId="{1F44EEC9-9A01-42D0-9B0C-A75DA45BBF1C}">
      <dgm:prSet/>
      <dgm:spPr/>
      <dgm:t>
        <a:bodyPr/>
        <a:lstStyle/>
        <a:p>
          <a:endParaRPr lang="en-US"/>
        </a:p>
      </dgm:t>
    </dgm:pt>
    <dgm:pt modelId="{6F90D954-59A6-45CF-87B6-8E4BB33D47CD}" type="sibTrans" cxnId="{1F44EEC9-9A01-42D0-9B0C-A75DA45BBF1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6542540-89B4-4CD2-BF4F-892CC9F97389}">
      <dgm:prSet/>
      <dgm:spPr/>
      <dgm:t>
        <a:bodyPr/>
        <a:lstStyle/>
        <a:p>
          <a:r>
            <a:rPr lang="en-US"/>
            <a:t>Use Local LLM </a:t>
          </a:r>
        </a:p>
      </dgm:t>
    </dgm:pt>
    <dgm:pt modelId="{1757E2EA-3FE2-44CE-B401-8E6EEDDE3CF3}" type="parTrans" cxnId="{748485C0-C747-439D-847E-F92CE82FE66E}">
      <dgm:prSet/>
      <dgm:spPr/>
      <dgm:t>
        <a:bodyPr/>
        <a:lstStyle/>
        <a:p>
          <a:endParaRPr lang="en-US"/>
        </a:p>
      </dgm:t>
    </dgm:pt>
    <dgm:pt modelId="{A35B218E-478C-4AAE-A49F-CA5B79B7EC30}" type="sibTrans" cxnId="{748485C0-C747-439D-847E-F92CE82FE66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1BE2F93-8E63-4553-812F-A2CACAC63901}">
      <dgm:prSet/>
      <dgm:spPr/>
      <dgm:t>
        <a:bodyPr/>
        <a:lstStyle/>
        <a:p>
          <a:r>
            <a:rPr lang="en-GB"/>
            <a:t>Integrate Multimodal AI Capabilities</a:t>
          </a:r>
          <a:endParaRPr lang="en-US"/>
        </a:p>
      </dgm:t>
    </dgm:pt>
    <dgm:pt modelId="{2D3564C0-98E4-48F1-A9EC-31E0A2913D61}" type="parTrans" cxnId="{91D40681-61AF-4980-9482-964F65D5F028}">
      <dgm:prSet/>
      <dgm:spPr/>
      <dgm:t>
        <a:bodyPr/>
        <a:lstStyle/>
        <a:p>
          <a:endParaRPr lang="en-US"/>
        </a:p>
      </dgm:t>
    </dgm:pt>
    <dgm:pt modelId="{86CCC75D-4ED7-44C6-8A53-97DA24959A61}" type="sibTrans" cxnId="{91D40681-61AF-4980-9482-964F65D5F02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F157B44-E806-4649-9D2B-9CDC51E72BEC}" type="pres">
      <dgm:prSet presAssocID="{8C4D4840-C4ED-4057-9F47-1FA7A4FA071B}" presName="Name0" presStyleCnt="0">
        <dgm:presLayoutVars>
          <dgm:animLvl val="lvl"/>
          <dgm:resizeHandles val="exact"/>
        </dgm:presLayoutVars>
      </dgm:prSet>
      <dgm:spPr/>
    </dgm:pt>
    <dgm:pt modelId="{FAD1A1AC-8C5B-4D40-8EBE-70507240160D}" type="pres">
      <dgm:prSet presAssocID="{76DD9A35-5E6E-4512-B465-04F81DE3618F}" presName="compositeNode" presStyleCnt="0">
        <dgm:presLayoutVars>
          <dgm:bulletEnabled val="1"/>
        </dgm:presLayoutVars>
      </dgm:prSet>
      <dgm:spPr/>
    </dgm:pt>
    <dgm:pt modelId="{F01E37BE-229B-0D4D-B002-327FF7A7F015}" type="pres">
      <dgm:prSet presAssocID="{76DD9A35-5E6E-4512-B465-04F81DE3618F}" presName="bgRect" presStyleLbl="bgAccFollowNode1" presStyleIdx="0" presStyleCnt="3"/>
      <dgm:spPr/>
    </dgm:pt>
    <dgm:pt modelId="{1E58549C-3AC3-B946-A613-3BE92E4A3182}" type="pres">
      <dgm:prSet presAssocID="{6F90D954-59A6-45CF-87B6-8E4BB33D47C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182566E-832F-D448-8CC2-2D667D97CB70}" type="pres">
      <dgm:prSet presAssocID="{76DD9A35-5E6E-4512-B465-04F81DE3618F}" presName="bottomLine" presStyleLbl="alignNode1" presStyleIdx="1" presStyleCnt="6">
        <dgm:presLayoutVars/>
      </dgm:prSet>
      <dgm:spPr/>
    </dgm:pt>
    <dgm:pt modelId="{29A79BE5-7F3F-064D-8C2F-F34869D2A56A}" type="pres">
      <dgm:prSet presAssocID="{76DD9A35-5E6E-4512-B465-04F81DE3618F}" presName="nodeText" presStyleLbl="bgAccFollowNode1" presStyleIdx="0" presStyleCnt="3">
        <dgm:presLayoutVars>
          <dgm:bulletEnabled val="1"/>
        </dgm:presLayoutVars>
      </dgm:prSet>
      <dgm:spPr/>
    </dgm:pt>
    <dgm:pt modelId="{9D2C07A5-0DA2-5944-ADEB-BFF37AC8BC7D}" type="pres">
      <dgm:prSet presAssocID="{6F90D954-59A6-45CF-87B6-8E4BB33D47CD}" presName="sibTrans" presStyleCnt="0"/>
      <dgm:spPr/>
    </dgm:pt>
    <dgm:pt modelId="{23C95682-ECC9-894E-B093-9B94C6AE9351}" type="pres">
      <dgm:prSet presAssocID="{D6542540-89B4-4CD2-BF4F-892CC9F97389}" presName="compositeNode" presStyleCnt="0">
        <dgm:presLayoutVars>
          <dgm:bulletEnabled val="1"/>
        </dgm:presLayoutVars>
      </dgm:prSet>
      <dgm:spPr/>
    </dgm:pt>
    <dgm:pt modelId="{787D5D23-6488-A34C-822B-93CB3B1951B6}" type="pres">
      <dgm:prSet presAssocID="{D6542540-89B4-4CD2-BF4F-892CC9F97389}" presName="bgRect" presStyleLbl="bgAccFollowNode1" presStyleIdx="1" presStyleCnt="3"/>
      <dgm:spPr/>
    </dgm:pt>
    <dgm:pt modelId="{530B6270-646C-F847-9777-08D4E49B8A3F}" type="pres">
      <dgm:prSet presAssocID="{A35B218E-478C-4AAE-A49F-CA5B79B7EC3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9AD0EF1-B0BC-BA4C-8E9E-CFFDF4B61DE3}" type="pres">
      <dgm:prSet presAssocID="{D6542540-89B4-4CD2-BF4F-892CC9F97389}" presName="bottomLine" presStyleLbl="alignNode1" presStyleIdx="3" presStyleCnt="6">
        <dgm:presLayoutVars/>
      </dgm:prSet>
      <dgm:spPr/>
    </dgm:pt>
    <dgm:pt modelId="{4BEC6AA9-AF6D-F542-AACB-F2A1CCF629D2}" type="pres">
      <dgm:prSet presAssocID="{D6542540-89B4-4CD2-BF4F-892CC9F97389}" presName="nodeText" presStyleLbl="bgAccFollowNode1" presStyleIdx="1" presStyleCnt="3">
        <dgm:presLayoutVars>
          <dgm:bulletEnabled val="1"/>
        </dgm:presLayoutVars>
      </dgm:prSet>
      <dgm:spPr/>
    </dgm:pt>
    <dgm:pt modelId="{D8C86203-483C-F249-910F-4A9B3ACCE0A5}" type="pres">
      <dgm:prSet presAssocID="{A35B218E-478C-4AAE-A49F-CA5B79B7EC30}" presName="sibTrans" presStyleCnt="0"/>
      <dgm:spPr/>
    </dgm:pt>
    <dgm:pt modelId="{ECE758FE-6734-5C4D-A592-1FA61AC409AB}" type="pres">
      <dgm:prSet presAssocID="{31BE2F93-8E63-4553-812F-A2CACAC63901}" presName="compositeNode" presStyleCnt="0">
        <dgm:presLayoutVars>
          <dgm:bulletEnabled val="1"/>
        </dgm:presLayoutVars>
      </dgm:prSet>
      <dgm:spPr/>
    </dgm:pt>
    <dgm:pt modelId="{261634DB-B121-0F4A-AC9E-0E13D7BE5706}" type="pres">
      <dgm:prSet presAssocID="{31BE2F93-8E63-4553-812F-A2CACAC63901}" presName="bgRect" presStyleLbl="bgAccFollowNode1" presStyleIdx="2" presStyleCnt="3"/>
      <dgm:spPr/>
    </dgm:pt>
    <dgm:pt modelId="{68E89632-B753-0D41-924D-C92A023F5275}" type="pres">
      <dgm:prSet presAssocID="{86CCC75D-4ED7-44C6-8A53-97DA24959A6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2F9B46B-FA77-424B-8E73-6C2860164E43}" type="pres">
      <dgm:prSet presAssocID="{31BE2F93-8E63-4553-812F-A2CACAC63901}" presName="bottomLine" presStyleLbl="alignNode1" presStyleIdx="5" presStyleCnt="6">
        <dgm:presLayoutVars/>
      </dgm:prSet>
      <dgm:spPr/>
    </dgm:pt>
    <dgm:pt modelId="{CD4DEA6A-F220-9648-9F23-4B82F88237E6}" type="pres">
      <dgm:prSet presAssocID="{31BE2F93-8E63-4553-812F-A2CACAC6390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CDF8601-F232-7C40-8283-9AA35645BE52}" type="presOf" srcId="{76DD9A35-5E6E-4512-B465-04F81DE3618F}" destId="{F01E37BE-229B-0D4D-B002-327FF7A7F015}" srcOrd="0" destOrd="0" presId="urn:microsoft.com/office/officeart/2016/7/layout/BasicLinearProcessNumbered"/>
    <dgm:cxn modelId="{0F4E1704-C557-0C4B-B623-7A72205FFFFE}" type="presOf" srcId="{86CCC75D-4ED7-44C6-8A53-97DA24959A61}" destId="{68E89632-B753-0D41-924D-C92A023F5275}" srcOrd="0" destOrd="0" presId="urn:microsoft.com/office/officeart/2016/7/layout/BasicLinearProcessNumbered"/>
    <dgm:cxn modelId="{B56C1A0D-42D6-0C4A-91F0-761011B2AC59}" type="presOf" srcId="{6F90D954-59A6-45CF-87B6-8E4BB33D47CD}" destId="{1E58549C-3AC3-B946-A613-3BE92E4A3182}" srcOrd="0" destOrd="0" presId="urn:microsoft.com/office/officeart/2016/7/layout/BasicLinearProcessNumbered"/>
    <dgm:cxn modelId="{F5909520-2FE1-1946-8D94-029BDA052AE7}" type="presOf" srcId="{31BE2F93-8E63-4553-812F-A2CACAC63901}" destId="{261634DB-B121-0F4A-AC9E-0E13D7BE5706}" srcOrd="0" destOrd="0" presId="urn:microsoft.com/office/officeart/2016/7/layout/BasicLinearProcessNumbered"/>
    <dgm:cxn modelId="{F402EC21-8B91-D442-895A-B5FA4150C295}" type="presOf" srcId="{8C4D4840-C4ED-4057-9F47-1FA7A4FA071B}" destId="{6F157B44-E806-4649-9D2B-9CDC51E72BEC}" srcOrd="0" destOrd="0" presId="urn:microsoft.com/office/officeart/2016/7/layout/BasicLinearProcessNumbered"/>
    <dgm:cxn modelId="{B9F15D2F-C153-E440-B347-CDC15041079E}" type="presOf" srcId="{31BE2F93-8E63-4553-812F-A2CACAC63901}" destId="{CD4DEA6A-F220-9648-9F23-4B82F88237E6}" srcOrd="1" destOrd="0" presId="urn:microsoft.com/office/officeart/2016/7/layout/BasicLinearProcessNumbered"/>
    <dgm:cxn modelId="{91D40681-61AF-4980-9482-964F65D5F028}" srcId="{8C4D4840-C4ED-4057-9F47-1FA7A4FA071B}" destId="{31BE2F93-8E63-4553-812F-A2CACAC63901}" srcOrd="2" destOrd="0" parTransId="{2D3564C0-98E4-48F1-A9EC-31E0A2913D61}" sibTransId="{86CCC75D-4ED7-44C6-8A53-97DA24959A61}"/>
    <dgm:cxn modelId="{1A811D91-EE13-1F44-80DC-EB80857C5EB8}" type="presOf" srcId="{A35B218E-478C-4AAE-A49F-CA5B79B7EC30}" destId="{530B6270-646C-F847-9777-08D4E49B8A3F}" srcOrd="0" destOrd="0" presId="urn:microsoft.com/office/officeart/2016/7/layout/BasicLinearProcessNumbered"/>
    <dgm:cxn modelId="{EB27E691-A5D2-6343-B7CC-6780137D3FFF}" type="presOf" srcId="{76DD9A35-5E6E-4512-B465-04F81DE3618F}" destId="{29A79BE5-7F3F-064D-8C2F-F34869D2A56A}" srcOrd="1" destOrd="0" presId="urn:microsoft.com/office/officeart/2016/7/layout/BasicLinearProcessNumbered"/>
    <dgm:cxn modelId="{748485C0-C747-439D-847E-F92CE82FE66E}" srcId="{8C4D4840-C4ED-4057-9F47-1FA7A4FA071B}" destId="{D6542540-89B4-4CD2-BF4F-892CC9F97389}" srcOrd="1" destOrd="0" parTransId="{1757E2EA-3FE2-44CE-B401-8E6EEDDE3CF3}" sibTransId="{A35B218E-478C-4AAE-A49F-CA5B79B7EC30}"/>
    <dgm:cxn modelId="{06315EC1-663F-EA4E-ADD3-3BE0B61734FF}" type="presOf" srcId="{D6542540-89B4-4CD2-BF4F-892CC9F97389}" destId="{787D5D23-6488-A34C-822B-93CB3B1951B6}" srcOrd="0" destOrd="0" presId="urn:microsoft.com/office/officeart/2016/7/layout/BasicLinearProcessNumbered"/>
    <dgm:cxn modelId="{1F44EEC9-9A01-42D0-9B0C-A75DA45BBF1C}" srcId="{8C4D4840-C4ED-4057-9F47-1FA7A4FA071B}" destId="{76DD9A35-5E6E-4512-B465-04F81DE3618F}" srcOrd="0" destOrd="0" parTransId="{1ADAE9E5-D6B4-45CD-8C0A-2110E42FB4AE}" sibTransId="{6F90D954-59A6-45CF-87B6-8E4BB33D47CD}"/>
    <dgm:cxn modelId="{6A43F7E9-E878-2F4F-8D3C-D4EFE4F4BD72}" type="presOf" srcId="{D6542540-89B4-4CD2-BF4F-892CC9F97389}" destId="{4BEC6AA9-AF6D-F542-AACB-F2A1CCF629D2}" srcOrd="1" destOrd="0" presId="urn:microsoft.com/office/officeart/2016/7/layout/BasicLinearProcessNumbered"/>
    <dgm:cxn modelId="{369008D7-CACF-9B4C-8CE8-04175F08D947}" type="presParOf" srcId="{6F157B44-E806-4649-9D2B-9CDC51E72BEC}" destId="{FAD1A1AC-8C5B-4D40-8EBE-70507240160D}" srcOrd="0" destOrd="0" presId="urn:microsoft.com/office/officeart/2016/7/layout/BasicLinearProcessNumbered"/>
    <dgm:cxn modelId="{826A11E9-061B-3B49-B13D-7E4E36C9BF20}" type="presParOf" srcId="{FAD1A1AC-8C5B-4D40-8EBE-70507240160D}" destId="{F01E37BE-229B-0D4D-B002-327FF7A7F015}" srcOrd="0" destOrd="0" presId="urn:microsoft.com/office/officeart/2016/7/layout/BasicLinearProcessNumbered"/>
    <dgm:cxn modelId="{98BFF32D-EA17-F143-82F0-BB63D1E6F948}" type="presParOf" srcId="{FAD1A1AC-8C5B-4D40-8EBE-70507240160D}" destId="{1E58549C-3AC3-B946-A613-3BE92E4A3182}" srcOrd="1" destOrd="0" presId="urn:microsoft.com/office/officeart/2016/7/layout/BasicLinearProcessNumbered"/>
    <dgm:cxn modelId="{31941568-1E70-704A-B940-DF1D0D3B0A02}" type="presParOf" srcId="{FAD1A1AC-8C5B-4D40-8EBE-70507240160D}" destId="{9182566E-832F-D448-8CC2-2D667D97CB70}" srcOrd="2" destOrd="0" presId="urn:microsoft.com/office/officeart/2016/7/layout/BasicLinearProcessNumbered"/>
    <dgm:cxn modelId="{462D34D7-882A-AA43-B2A1-2CDB840C35C2}" type="presParOf" srcId="{FAD1A1AC-8C5B-4D40-8EBE-70507240160D}" destId="{29A79BE5-7F3F-064D-8C2F-F34869D2A56A}" srcOrd="3" destOrd="0" presId="urn:microsoft.com/office/officeart/2016/7/layout/BasicLinearProcessNumbered"/>
    <dgm:cxn modelId="{16A720EA-BD51-CC44-A338-3B1DEE2F85DF}" type="presParOf" srcId="{6F157B44-E806-4649-9D2B-9CDC51E72BEC}" destId="{9D2C07A5-0DA2-5944-ADEB-BFF37AC8BC7D}" srcOrd="1" destOrd="0" presId="urn:microsoft.com/office/officeart/2016/7/layout/BasicLinearProcessNumbered"/>
    <dgm:cxn modelId="{20D30876-B9AE-784E-B579-C306C86CD6B5}" type="presParOf" srcId="{6F157B44-E806-4649-9D2B-9CDC51E72BEC}" destId="{23C95682-ECC9-894E-B093-9B94C6AE9351}" srcOrd="2" destOrd="0" presId="urn:microsoft.com/office/officeart/2016/7/layout/BasicLinearProcessNumbered"/>
    <dgm:cxn modelId="{C1936D23-317D-4E4C-B8A9-7F09C0279C4A}" type="presParOf" srcId="{23C95682-ECC9-894E-B093-9B94C6AE9351}" destId="{787D5D23-6488-A34C-822B-93CB3B1951B6}" srcOrd="0" destOrd="0" presId="urn:microsoft.com/office/officeart/2016/7/layout/BasicLinearProcessNumbered"/>
    <dgm:cxn modelId="{DB8BD106-1668-3642-B934-A89403E6984A}" type="presParOf" srcId="{23C95682-ECC9-894E-B093-9B94C6AE9351}" destId="{530B6270-646C-F847-9777-08D4E49B8A3F}" srcOrd="1" destOrd="0" presId="urn:microsoft.com/office/officeart/2016/7/layout/BasicLinearProcessNumbered"/>
    <dgm:cxn modelId="{B8CDAB0D-FE09-5944-890D-69EF011C89D6}" type="presParOf" srcId="{23C95682-ECC9-894E-B093-9B94C6AE9351}" destId="{89AD0EF1-B0BC-BA4C-8E9E-CFFDF4B61DE3}" srcOrd="2" destOrd="0" presId="urn:microsoft.com/office/officeart/2016/7/layout/BasicLinearProcessNumbered"/>
    <dgm:cxn modelId="{B42844C9-43BF-8F49-A8ED-5821BD6D9880}" type="presParOf" srcId="{23C95682-ECC9-894E-B093-9B94C6AE9351}" destId="{4BEC6AA9-AF6D-F542-AACB-F2A1CCF629D2}" srcOrd="3" destOrd="0" presId="urn:microsoft.com/office/officeart/2016/7/layout/BasicLinearProcessNumbered"/>
    <dgm:cxn modelId="{9D411EC3-90E3-E04E-81CD-B94F3D9EF70C}" type="presParOf" srcId="{6F157B44-E806-4649-9D2B-9CDC51E72BEC}" destId="{D8C86203-483C-F249-910F-4A9B3ACCE0A5}" srcOrd="3" destOrd="0" presId="urn:microsoft.com/office/officeart/2016/7/layout/BasicLinearProcessNumbered"/>
    <dgm:cxn modelId="{5C505689-DCA0-F04E-8CDF-4BD713DD317E}" type="presParOf" srcId="{6F157B44-E806-4649-9D2B-9CDC51E72BEC}" destId="{ECE758FE-6734-5C4D-A592-1FA61AC409AB}" srcOrd="4" destOrd="0" presId="urn:microsoft.com/office/officeart/2016/7/layout/BasicLinearProcessNumbered"/>
    <dgm:cxn modelId="{6FA59E42-2C9E-9243-BB74-90ABC154FA07}" type="presParOf" srcId="{ECE758FE-6734-5C4D-A592-1FA61AC409AB}" destId="{261634DB-B121-0F4A-AC9E-0E13D7BE5706}" srcOrd="0" destOrd="0" presId="urn:microsoft.com/office/officeart/2016/7/layout/BasicLinearProcessNumbered"/>
    <dgm:cxn modelId="{E575FFA8-10BC-624D-A344-041399503D8D}" type="presParOf" srcId="{ECE758FE-6734-5C4D-A592-1FA61AC409AB}" destId="{68E89632-B753-0D41-924D-C92A023F5275}" srcOrd="1" destOrd="0" presId="urn:microsoft.com/office/officeart/2016/7/layout/BasicLinearProcessNumbered"/>
    <dgm:cxn modelId="{F201B688-0C16-0C4D-AAC5-F9099B3022F5}" type="presParOf" srcId="{ECE758FE-6734-5C4D-A592-1FA61AC409AB}" destId="{92F9B46B-FA77-424B-8E73-6C2860164E43}" srcOrd="2" destOrd="0" presId="urn:microsoft.com/office/officeart/2016/7/layout/BasicLinearProcessNumbered"/>
    <dgm:cxn modelId="{680D2B62-687C-834A-9B82-D6D8B1891A0D}" type="presParOf" srcId="{ECE758FE-6734-5C4D-A592-1FA61AC409AB}" destId="{CD4DEA6A-F220-9648-9F23-4B82F88237E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3918570"/>
        <a:ext cx="2598814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E37BE-229B-0D4D-B002-327FF7A7F015}">
      <dsp:nvSpPr>
        <dsp:cNvPr id="0" name=""/>
        <dsp:cNvSpPr/>
      </dsp:nvSpPr>
      <dsp:spPr>
        <a:xfrm>
          <a:off x="0" y="1712785"/>
          <a:ext cx="1491615" cy="20882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92" tIns="330200" rIns="116292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Change frontend design to new version</a:t>
          </a:r>
        </a:p>
      </dsp:txBody>
      <dsp:txXfrm>
        <a:off x="0" y="2506324"/>
        <a:ext cx="1491615" cy="1252956"/>
      </dsp:txXfrm>
    </dsp:sp>
    <dsp:sp modelId="{1E58549C-3AC3-B946-A613-3BE92E4A3182}">
      <dsp:nvSpPr>
        <dsp:cNvPr id="0" name=""/>
        <dsp:cNvSpPr/>
      </dsp:nvSpPr>
      <dsp:spPr>
        <a:xfrm>
          <a:off x="432568" y="1921611"/>
          <a:ext cx="626478" cy="6264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43" tIns="12700" rIns="48843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4314" y="2013357"/>
        <a:ext cx="442986" cy="442986"/>
      </dsp:txXfrm>
    </dsp:sp>
    <dsp:sp modelId="{9182566E-832F-D448-8CC2-2D667D97CB70}">
      <dsp:nvSpPr>
        <dsp:cNvPr id="0" name=""/>
        <dsp:cNvSpPr/>
      </dsp:nvSpPr>
      <dsp:spPr>
        <a:xfrm>
          <a:off x="0" y="3800974"/>
          <a:ext cx="1491615" cy="72"/>
        </a:xfrm>
        <a:prstGeom prst="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D5D23-6488-A34C-822B-93CB3B1951B6}">
      <dsp:nvSpPr>
        <dsp:cNvPr id="0" name=""/>
        <dsp:cNvSpPr/>
      </dsp:nvSpPr>
      <dsp:spPr>
        <a:xfrm>
          <a:off x="1640776" y="1712785"/>
          <a:ext cx="1491615" cy="2088261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92" tIns="330200" rIns="116292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Local LLM </a:t>
          </a:r>
        </a:p>
      </dsp:txBody>
      <dsp:txXfrm>
        <a:off x="1640776" y="2506324"/>
        <a:ext cx="1491615" cy="1252956"/>
      </dsp:txXfrm>
    </dsp:sp>
    <dsp:sp modelId="{530B6270-646C-F847-9777-08D4E49B8A3F}">
      <dsp:nvSpPr>
        <dsp:cNvPr id="0" name=""/>
        <dsp:cNvSpPr/>
      </dsp:nvSpPr>
      <dsp:spPr>
        <a:xfrm>
          <a:off x="2073344" y="1921611"/>
          <a:ext cx="626478" cy="626478"/>
        </a:xfrm>
        <a:prstGeom prst="ellipse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43" tIns="12700" rIns="48843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</a:t>
          </a:r>
        </a:p>
      </dsp:txBody>
      <dsp:txXfrm>
        <a:off x="2165090" y="2013357"/>
        <a:ext cx="442986" cy="442986"/>
      </dsp:txXfrm>
    </dsp:sp>
    <dsp:sp modelId="{89AD0EF1-B0BC-BA4C-8E9E-CFFDF4B61DE3}">
      <dsp:nvSpPr>
        <dsp:cNvPr id="0" name=""/>
        <dsp:cNvSpPr/>
      </dsp:nvSpPr>
      <dsp:spPr>
        <a:xfrm>
          <a:off x="1640776" y="3800974"/>
          <a:ext cx="1491615" cy="72"/>
        </a:xfrm>
        <a:prstGeom prst="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634DB-B121-0F4A-AC9E-0E13D7BE5706}">
      <dsp:nvSpPr>
        <dsp:cNvPr id="0" name=""/>
        <dsp:cNvSpPr/>
      </dsp:nvSpPr>
      <dsp:spPr>
        <a:xfrm>
          <a:off x="3281552" y="1712785"/>
          <a:ext cx="1491615" cy="2088261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92" tIns="330200" rIns="116292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Integrate Multimodal AI Capabilities</a:t>
          </a:r>
          <a:endParaRPr lang="en-US" sz="1400" kern="1200"/>
        </a:p>
      </dsp:txBody>
      <dsp:txXfrm>
        <a:off x="3281552" y="2506324"/>
        <a:ext cx="1491615" cy="1252956"/>
      </dsp:txXfrm>
    </dsp:sp>
    <dsp:sp modelId="{68E89632-B753-0D41-924D-C92A023F5275}">
      <dsp:nvSpPr>
        <dsp:cNvPr id="0" name=""/>
        <dsp:cNvSpPr/>
      </dsp:nvSpPr>
      <dsp:spPr>
        <a:xfrm>
          <a:off x="3714121" y="1921611"/>
          <a:ext cx="626478" cy="626478"/>
        </a:xfrm>
        <a:prstGeom prst="ellipse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43" tIns="12700" rIns="48843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</a:t>
          </a:r>
        </a:p>
      </dsp:txBody>
      <dsp:txXfrm>
        <a:off x="3805867" y="2013357"/>
        <a:ext cx="442986" cy="442986"/>
      </dsp:txXfrm>
    </dsp:sp>
    <dsp:sp modelId="{92F9B46B-FA77-424B-8E73-6C2860164E43}">
      <dsp:nvSpPr>
        <dsp:cNvPr id="0" name=""/>
        <dsp:cNvSpPr/>
      </dsp:nvSpPr>
      <dsp:spPr>
        <a:xfrm>
          <a:off x="3281552" y="3800974"/>
          <a:ext cx="1491615" cy="72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Anika Siddiqui Mayesha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Rumaysa </a:t>
            </a:r>
            <a:r>
              <a:rPr lang="en-US" sz="1600" dirty="0" err="1">
                <a:solidFill>
                  <a:schemeClr val="bg1"/>
                </a:solidFill>
              </a:rPr>
              <a:t>Babulkhair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Yurii </a:t>
            </a:r>
            <a:r>
              <a:rPr lang="en-US" sz="1600" dirty="0" err="1">
                <a:solidFill>
                  <a:schemeClr val="bg1"/>
                </a:solidFill>
              </a:rPr>
              <a:t>Sykal</a:t>
            </a:r>
            <a:r>
              <a:rPr lang="en-US" sz="1600" dirty="0">
                <a:solidFill>
                  <a:schemeClr val="bg1"/>
                </a:solidFill>
              </a:rPr>
              <a:t>(Team Lead)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B5F73-0059-084F-1665-94B2BB9E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 </a:t>
            </a:r>
            <a:b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(in development)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9108E-F83F-D823-1197-0A1EFBC94E12}"/>
              </a:ext>
            </a:extLst>
          </p:cNvPr>
          <p:cNvSpPr txBox="1"/>
          <p:nvPr/>
        </p:nvSpPr>
        <p:spPr>
          <a:xfrm>
            <a:off x="4013373" y="586822"/>
            <a:ext cx="4501977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Question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Can you explain me the concept of machine learning in a very easy and practical way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F3FA24-36DF-324A-26F8-C72D09A1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2767579"/>
            <a:ext cx="8798560" cy="38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9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BE4F-DFF6-ED32-7189-148A4515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3961C-5B56-C769-00FE-8C242589A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232825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endParaRPr lang="en-US" sz="4700" dirty="0">
              <a:solidFill>
                <a:schemeClr val="bg1"/>
              </a:solidFill>
            </a:endParaRP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9E66C-0E9F-C411-5B0D-F4891393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6F17E-D55B-141E-5665-AC657669A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8AB4-9672-F693-62B0-C1C02F73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APIs Comparision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BFAE819-FD2F-F601-7A15-149741D4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38912"/>
              </p:ext>
            </p:extLst>
          </p:nvPr>
        </p:nvGraphicFramePr>
        <p:xfrm>
          <a:off x="4441869" y="1408170"/>
          <a:ext cx="4152001" cy="3991672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2060247">
                  <a:extLst>
                    <a:ext uri="{9D8B030D-6E8A-4147-A177-3AD203B41FA5}">
                      <a16:colId xmlns:a16="http://schemas.microsoft.com/office/drawing/2014/main" val="2283871395"/>
                    </a:ext>
                  </a:extLst>
                </a:gridCol>
                <a:gridCol w="2091754">
                  <a:extLst>
                    <a:ext uri="{9D8B030D-6E8A-4147-A177-3AD203B41FA5}">
                      <a16:colId xmlns:a16="http://schemas.microsoft.com/office/drawing/2014/main" val="914257688"/>
                    </a:ext>
                  </a:extLst>
                </a:gridCol>
              </a:tblGrid>
              <a:tr h="61612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cap="none" spc="6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OpenAI, Gemini, &amp; other Cloud APIs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cap="none" spc="6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Local LLM (e.g., via Ollama/HuggingFace)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54578"/>
                  </a:ext>
                </a:extLst>
              </a:tr>
              <a:tr h="7536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run entirely in the provider's cloud data center.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Pull model into your local machine/private server.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6451"/>
                  </a:ext>
                </a:extLst>
              </a:tr>
              <a:tr h="3686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Easy to integrate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Moderate to High complexity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52827"/>
                  </a:ext>
                </a:extLst>
              </a:tr>
              <a:tr h="561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Costly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 cost (open-source models)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57205"/>
                  </a:ext>
                </a:extLst>
              </a:tr>
              <a:tr h="561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Don't depend on user's local hardware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Depends on hardware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369304"/>
                  </a:ext>
                </a:extLst>
              </a:tr>
              <a:tr h="561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Smart answers, fills knowledge gaps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Smart answers, fills knowledge gaps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15904"/>
                  </a:ext>
                </a:extLst>
              </a:tr>
              <a:tr h="561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300" b="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is sent to a third-party server.</a:t>
                      </a: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dirty="0"/>
                        <a:t>Data stays entirely on your private hardware.</a:t>
                      </a:r>
                      <a:endParaRPr lang="en-GB" sz="1300" b="0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0341" marR="30341" marT="82492" marB="606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A2D93-9DAE-43C5-95CD-F46329CE7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5" name="TextBox 5">
            <a:extLst>
              <a:ext uri="{FF2B5EF4-FFF2-40B4-BE49-F238E27FC236}">
                <a16:creationId xmlns:a16="http://schemas.microsoft.com/office/drawing/2014/main" id="{9E091213-AE8C-470B-4D99-2E59CCCE2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338357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382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166</Words>
  <Application>Microsoft Macintosh PowerPoint</Application>
  <PresentationFormat>On-screen Show (4:3)</PresentationFormat>
  <Paragraphs>38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Group 03’s Study Buddy</vt:lpstr>
      <vt:lpstr>Agenda</vt:lpstr>
      <vt:lpstr>PowerPoint Presentation</vt:lpstr>
      <vt:lpstr>PowerPoint Presentation</vt:lpstr>
      <vt:lpstr>What the Study Assistant Must Do</vt:lpstr>
      <vt:lpstr>PowerPoint Presentation</vt:lpstr>
      <vt:lpstr>Basic Workflow</vt:lpstr>
      <vt:lpstr>LLM APIs Comparision</vt:lpstr>
      <vt:lpstr>Future work</vt:lpstr>
      <vt:lpstr>Ollama  (in development)</vt:lpstr>
      <vt:lpstr>PowerPoint Presentation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D24125711 Rumaysa Qayyum Babulkhair</cp:lastModifiedBy>
  <cp:revision>16</cp:revision>
  <dcterms:created xsi:type="dcterms:W3CDTF">2013-01-27T09:14:16Z</dcterms:created>
  <dcterms:modified xsi:type="dcterms:W3CDTF">2025-10-23T15:22:40Z</dcterms:modified>
  <cp:category/>
</cp:coreProperties>
</file>